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0525-9AFE-4545-8586-AB5E120C332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B057-8667-489C-A707-0EFBF3C28B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D178-7FB3-4466-B753-18490C856F5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D59-0314-48B9-A1D4-C2281C134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4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\\Artyomm\РАБОТА\Оксане\81a3e5b4-ac9e-505f-930c-e7ad97ca5b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612397" y="1143837"/>
            <a:ext cx="6859673" cy="457199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635896" y="1556792"/>
            <a:ext cx="1008112" cy="936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628800"/>
            <a:ext cx="5256584" cy="1080120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</a:rPr>
              <a:t>Правила безопасности для детей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3707904" y="3284984"/>
            <a:ext cx="1008112" cy="936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4149080"/>
            <a:ext cx="1008112" cy="936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07904" y="5085184"/>
            <a:ext cx="1008112" cy="9361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23928" y="3362509"/>
            <a:ext cx="50405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dirty="0"/>
              <a:t>С раннего детства ребенок должен знать, что люди бывают </a:t>
            </a:r>
            <a:r>
              <a:rPr lang="ru-RU" dirty="0" smtClean="0"/>
              <a:t>разные, и </a:t>
            </a:r>
            <a:r>
              <a:rPr lang="ru-RU" dirty="0"/>
              <a:t>общаться надо только с теми, кого знаешь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Соблюдая </a:t>
            </a:r>
            <a:r>
              <a:rPr lang="ru-RU" dirty="0"/>
              <a:t>правила безопасности, ваш ребенок сможет принять </a:t>
            </a:r>
            <a:endParaRPr lang="ru-RU" dirty="0" smtClean="0"/>
          </a:p>
          <a:p>
            <a:pPr algn="r"/>
            <a:r>
              <a:rPr lang="ru-RU" dirty="0" smtClean="0"/>
              <a:t>самое </a:t>
            </a:r>
            <a:r>
              <a:rPr lang="ru-RU" dirty="0"/>
              <a:t>правильное решение в сложной ситуации </a:t>
            </a:r>
            <a:endParaRPr lang="ru-RU" dirty="0" smtClean="0"/>
          </a:p>
          <a:p>
            <a:pPr algn="r"/>
            <a:r>
              <a:rPr lang="ru-RU" dirty="0" smtClean="0"/>
              <a:t>и </a:t>
            </a:r>
            <a:r>
              <a:rPr lang="ru-RU" dirty="0"/>
              <a:t>избежать встречи с преступником.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Artyomm\РАБОТА\Оксане\strahovaniye-dete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2808312" cy="1781367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700808"/>
            <a:ext cx="8640960" cy="5157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150" b="1" u="sng" dirty="0">
                <a:solidFill>
                  <a:srgbClr val="FF0000"/>
                </a:solidFill>
              </a:rPr>
              <a:t>НА УЛИЦЕ</a:t>
            </a:r>
            <a:r>
              <a:rPr lang="ru-RU" sz="1150" b="1" u="sng" dirty="0" smtClean="0">
                <a:solidFill>
                  <a:srgbClr val="FF0000"/>
                </a:solidFill>
              </a:rPr>
              <a:t>:</a:t>
            </a: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 smtClean="0"/>
              <a:t> Выходя </a:t>
            </a:r>
            <a:r>
              <a:rPr lang="ru-RU" sz="1150" dirty="0"/>
              <a:t>из дома, всегда предупреждай, куда ты идешь, где будешь и во сколько ты вернешься. Если возвращаешься домой поздно вечером, проси, чтобы тебя встретили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 smtClean="0"/>
              <a:t> В </a:t>
            </a:r>
            <a:r>
              <a:rPr lang="ru-RU" sz="1150" dirty="0"/>
              <a:t>общественном транспорте садись ближе к водителю, чтобы он мог тебя видеть. Не вступай в разговоры с незнакомыми пассажирами, не рассказывай куда едешь и где живешь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Если необходимо пройти в темное время суток, постарайся идти вместе с людьми. Переходи улицу по подземному переходу в группе людей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Не ходи в отдаленные и безлюдные места, не играй на стройках и в заброшенных домах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Если показалось, что кто-то тебя преследует, необходимо незамедлительно проследовать в людное место, обратиться к взрослому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Увидев впереди шумную компанию или пьяного, перейди на другую сторону улицы или измени маршрут, при этом не следует вступать в конфликты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Добирайся до дома только известным транспортом (троллейбусом, автобусом, маршруткой), никогда не останавливай чужую машину и не садись сам, если предлагают подвезти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Ни в коем случае не садись в машину, чтобы показать дорогу, магазин, аптеку, не выполняй никакие просьбы водителя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Идя вдоль дороги, выбирай маршрут так, чтобы идти навстречу транспорту</a:t>
            </a:r>
            <a:r>
              <a:rPr lang="ru-RU" sz="115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Если незнакомец просит пойти с ним и позвонить в квартиру, потому что ему не открывают, а тебе откроют – не ходи</a:t>
            </a:r>
            <a:r>
              <a:rPr lang="ru-RU" sz="1150" dirty="0" smtClean="0"/>
              <a:t>!</a:t>
            </a:r>
          </a:p>
          <a:p>
            <a:pPr algn="just">
              <a:buFont typeface="Arial" pitchFamily="34" charset="0"/>
              <a:buChar char="•"/>
            </a:pPr>
            <a:endParaRPr lang="ru-RU" sz="1150" dirty="0"/>
          </a:p>
          <a:p>
            <a:pPr algn="just">
              <a:buFont typeface="Arial" pitchFamily="34" charset="0"/>
              <a:buChar char="•"/>
            </a:pPr>
            <a:r>
              <a:rPr lang="ru-RU" sz="1150" dirty="0"/>
              <a:t> Не иди с незнакомым человеком, если он предлагает угостить тебя конфетами, посмотреть животных, поиграть в компьютер, не бери у него напитки и прочую еду.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8024" y="764704"/>
            <a:ext cx="403244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Ребенку нужно навсегда усвоить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Artyomm\РАБОТА\Оксане\54cb1ebd3aa0456a972137839c0c7dc1.jpg"/>
          <p:cNvPicPr>
            <a:picLocks noChangeAspect="1" noChangeArrowheads="1"/>
          </p:cNvPicPr>
          <p:nvPr/>
        </p:nvPicPr>
        <p:blipFill>
          <a:blip r:embed="rId2" cstate="print"/>
          <a:srcRect l="55856"/>
          <a:stretch>
            <a:fillRect/>
          </a:stretch>
        </p:blipFill>
        <p:spPr bwMode="auto">
          <a:xfrm>
            <a:off x="-1" y="1"/>
            <a:ext cx="421196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836712"/>
            <a:ext cx="3888432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Ребенку нужно навсегда усвоить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2420888"/>
            <a:ext cx="44644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Подходя </a:t>
            </a:r>
            <a:r>
              <a:rPr lang="ru-RU" sz="2000" dirty="0"/>
              <a:t>к дому, обрати внимание, не идет ли кто-либо следом. Если кто-то идет – не подходи к подъезду. Погуляй на улице, пока этот человек не уйдет. Если чувствуешь опасность, зайди в магазин, на почту, в библиотеку и расскажи о подозрительном человеке.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 Если незнакомец уже находится в подъезде, сразу же выйди на улицу и дождись, когда в подъезд войдет кто-то из взрослых жильцов дома.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 Входи в лифт, только убедившись, что на площадке нет постороннего, который может зайти за тобой в кабину.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 Если незнакомец все-таки зашел в лифт, стой к нему лицом, чтобы видеть,  что он делает. В случае опасности попробуй нажать кнопку вызова диспетчера, кричи, зови на помощь.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177281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ПОДЪЕЗДЕ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\\Artyomm\РАБОТА\Оксане\oiJVKVZU.jpg"/>
          <p:cNvPicPr>
            <a:picLocks noChangeAspect="1" noChangeArrowheads="1"/>
          </p:cNvPicPr>
          <p:nvPr/>
        </p:nvPicPr>
        <p:blipFill>
          <a:blip r:embed="rId2" cstate="print"/>
          <a:srcRect l="8383" t="1159" r="15311"/>
          <a:stretch>
            <a:fillRect/>
          </a:stretch>
        </p:blipFill>
        <p:spPr bwMode="auto">
          <a:xfrm>
            <a:off x="0" y="0"/>
            <a:ext cx="4264908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5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836712"/>
            <a:ext cx="3888432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Ребенку нужно навсегда усвоить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2420888"/>
            <a:ext cx="44644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dirty="0" smtClean="0"/>
              <a:t>Никогда </a:t>
            </a:r>
            <a:r>
              <a:rPr lang="ru-RU" dirty="0"/>
              <a:t>не впускай в квартиру незнакомого человека. Если звонят или стучат в дверь, не подходи и не спрашивай, кто пришел. У родителей есть ключи, и они откроют дверь сами.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 Ни в коем случае не открывай дверь лицам, представившимся почтальоном, врачом, полицейским, сантехником, электриком, знакомым родителей, даже если они станут уговаривать.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 Покидая квартиру, посмотри в глазок. Если на лестничной площадке есть люди, подожди, пока они уйдут.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 Прежде чем открывать ключом входную дверь, убедись, что поблизости никого нет.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1772816"/>
            <a:ext cx="2339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ДОМА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340768"/>
            <a:ext cx="93600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ТЕЛЕФОНЫ ЭКСТРЕННОЙ ПОМОЩИ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ПОЖАРНЫЕ, МЧС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020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030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СКОРАЯ ПОМОЩЬ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ЕДИНЫЙ ТЕЛЕФОННЫЙ НОМЕР ВЫЗОВА ЭКСТРЕННЫХ СЛУЖБ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ВСЕХ СОТОВЫХ ТЕЛЕФОНОВ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\\Artyomm\РАБОТА\Оксане\VaiY9UyW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12" y="3513111"/>
            <a:ext cx="3344888" cy="3344889"/>
          </a:xfrm>
          <a:prstGeom prst="rect">
            <a:avLst/>
          </a:prstGeom>
          <a:noFill/>
        </p:spPr>
      </p:pic>
      <p:pic>
        <p:nvPicPr>
          <p:cNvPr id="7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79912" y="0"/>
            <a:ext cx="3888432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Прокуратура города Вологды </a:t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разъясняет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194</Words>
  <Application>Microsoft Office PowerPoint</Application>
  <PresentationFormat>Экран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города Вологды разъясняет</dc:title>
  <dc:creator>User Windows</dc:creator>
  <cp:lastModifiedBy>Ражева Оксана Александровна</cp:lastModifiedBy>
  <cp:revision>24</cp:revision>
  <dcterms:created xsi:type="dcterms:W3CDTF">2022-04-10T12:01:32Z</dcterms:created>
  <dcterms:modified xsi:type="dcterms:W3CDTF">2022-04-11T14:12:33Z</dcterms:modified>
</cp:coreProperties>
</file>